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7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7" r:id="rId19"/>
    <p:sldId id="272" r:id="rId20"/>
    <p:sldId id="273" r:id="rId21"/>
    <p:sldId id="274" r:id="rId22"/>
    <p:sldId id="275" r:id="rId23"/>
    <p:sldId id="278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1DBADB-A844-4BD5-951D-7B3DA6678F83}" type="datetimeFigureOut">
              <a:rPr lang="en-US" smtClean="0"/>
              <a:pPr/>
              <a:t>9/26/2002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140860-64B8-4D06-8781-196ED9E0B3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2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r>
              <a:rPr lang="en-US" dirty="0" smtClean="0"/>
              <a:t>Microsoft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Rama </a:t>
            </a:r>
            <a:r>
              <a:rPr lang="en-US" dirty="0" err="1" smtClean="0"/>
              <a:t>Lesmana</a:t>
            </a:r>
            <a:endParaRPr lang="en-US" dirty="0" smtClean="0"/>
          </a:p>
          <a:p>
            <a:r>
              <a:rPr lang="en-US" dirty="0" smtClean="0"/>
              <a:t>0901125180</a:t>
            </a:r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sldjump"/>
              </a:rPr>
              <a:t>Memindahkan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Cut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Cut)</a:t>
            </a:r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Pindahkan</a:t>
            </a:r>
            <a:r>
              <a:rPr lang="en-US" dirty="0" smtClean="0"/>
              <a:t> insertion point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Paste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Paste)</a:t>
            </a:r>
          </a:p>
          <a:p>
            <a:pPr>
              <a:buNone/>
            </a:pP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Drag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geser</a:t>
            </a:r>
            <a:r>
              <a:rPr lang="en-US" dirty="0" smtClean="0"/>
              <a:t> mouse </a:t>
            </a:r>
            <a:r>
              <a:rPr lang="en-US" dirty="0" err="1" smtClean="0"/>
              <a:t>kelokasi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pPr>
              <a:buNone/>
            </a:pP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lain;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Bawa</a:t>
            </a:r>
            <a:r>
              <a:rPr lang="en-US" dirty="0" smtClean="0"/>
              <a:t> insertion point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Ctrl+V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(document)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disket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File, Save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Ctrl+S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document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kali, </a:t>
            </a:r>
            <a:r>
              <a:rPr lang="en-US" dirty="0" err="1" smtClean="0"/>
              <a:t>kotak</a:t>
            </a:r>
            <a:r>
              <a:rPr lang="en-US" dirty="0" smtClean="0"/>
              <a:t> dialog Save As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Save in,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drive </a:t>
            </a:r>
            <a:r>
              <a:rPr lang="en-US" dirty="0" err="1" smtClean="0"/>
              <a:t>atau</a:t>
            </a:r>
            <a:r>
              <a:rPr lang="en-US" dirty="0" smtClean="0"/>
              <a:t> folder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File name, </a:t>
            </a:r>
            <a:r>
              <a:rPr lang="en-US" dirty="0" err="1" smtClean="0"/>
              <a:t>ketikkan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Save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penyimpanannya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dokumen</a:t>
            </a:r>
            <a:r>
              <a:rPr lang="en-US" dirty="0" smtClean="0"/>
              <a:t> lama (yang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Menu File-Open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menu File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Open.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Icon Open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icon open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Menu Documents</a:t>
            </a:r>
          </a:p>
          <a:p>
            <a:pPr>
              <a:buNone/>
            </a:pPr>
            <a:r>
              <a:rPr lang="en-US" dirty="0" smtClean="0"/>
              <a:t>	Cara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Start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ditaskbar</a:t>
            </a:r>
            <a:r>
              <a:rPr lang="en-US" dirty="0" smtClean="0"/>
              <a:t>, </a:t>
            </a:r>
            <a:r>
              <a:rPr lang="en-US" dirty="0" err="1" smtClean="0"/>
              <a:t>pilih</a:t>
            </a:r>
            <a:r>
              <a:rPr lang="en-US" dirty="0" smtClean="0"/>
              <a:t> menu  Documents,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.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file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</a:t>
            </a:r>
            <a:r>
              <a:rPr lang="en-US" dirty="0" err="1" smtClean="0"/>
              <a:t>dokumen</a:t>
            </a:r>
            <a:r>
              <a:rPr lang="en-US" dirty="0" smtClean="0"/>
              <a:t>)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 lain 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ada</a:t>
            </a:r>
            <a:r>
              <a:rPr lang="en-US" dirty="0" smtClean="0"/>
              <a:t>  </a:t>
            </a:r>
            <a:r>
              <a:rPr lang="en-US" dirty="0" err="1" smtClean="0"/>
              <a:t>beberapa</a:t>
            </a:r>
            <a:r>
              <a:rPr lang="en-US" dirty="0" smtClean="0"/>
              <a:t>  </a:t>
            </a:r>
            <a:r>
              <a:rPr lang="en-US" dirty="0" err="1" smtClean="0"/>
              <a:t>perubahan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 </a:t>
            </a:r>
            <a:r>
              <a:rPr lang="en-US" dirty="0" err="1" smtClean="0"/>
              <a:t>dokumen</a:t>
            </a:r>
            <a:r>
              <a:rPr lang="en-US" dirty="0" smtClean="0"/>
              <a:t>  </a:t>
            </a:r>
            <a:r>
              <a:rPr lang="en-US" dirty="0" err="1" smtClean="0"/>
              <a:t>tersebut</a:t>
            </a:r>
            <a:r>
              <a:rPr lang="en-US" dirty="0" smtClean="0"/>
              <a:t>.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 </a:t>
            </a:r>
            <a:r>
              <a:rPr lang="en-US" dirty="0" err="1" smtClean="0"/>
              <a:t>dokumen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nama</a:t>
            </a:r>
            <a:r>
              <a:rPr lang="en-US" dirty="0" smtClean="0"/>
              <a:t>  lain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dilakukan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cara</a:t>
            </a:r>
            <a:r>
              <a:rPr lang="en-US" dirty="0" smtClean="0"/>
              <a:t>  </a:t>
            </a:r>
            <a:r>
              <a:rPr lang="en-US" dirty="0" err="1" smtClean="0"/>
              <a:t>meng-klik</a:t>
            </a:r>
            <a:r>
              <a:rPr lang="en-US" dirty="0" smtClean="0"/>
              <a:t> menu File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Save As.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ketikkan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dinginkan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Save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penyimpanannya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hlinkClick r:id="rId2" action="ppaction://hlinksldjump"/>
              </a:rPr>
              <a:t>Pengaturan</a:t>
            </a:r>
            <a:r>
              <a:rPr lang="en-US" b="1" dirty="0" smtClean="0">
                <a:hlinkClick r:id="rId2" action="ppaction://hlinksldjump"/>
              </a:rPr>
              <a:t> </a:t>
            </a:r>
            <a:r>
              <a:rPr lang="en-US" b="1" dirty="0" err="1" smtClean="0">
                <a:hlinkClick r:id="rId2" action="ppaction://hlinksldjump"/>
              </a:rPr>
              <a:t>Halaman</a:t>
            </a:r>
            <a:r>
              <a:rPr lang="en-US" b="1" dirty="0" smtClean="0">
                <a:hlinkClick r:id="rId2" action="ppaction://hlinksldjump"/>
              </a:rPr>
              <a:t> </a:t>
            </a:r>
            <a:r>
              <a:rPr lang="en-US" b="1" dirty="0" err="1" smtClean="0">
                <a:hlinkClick r:id="rId2" action="ppaction://hlinksldjump"/>
              </a:rPr>
              <a:t>Dokumen</a:t>
            </a:r>
            <a:r>
              <a:rPr lang="en-US" b="1" dirty="0" smtClean="0">
                <a:hlinkClick r:id="rId2" action="ppaction://hlinksldjump"/>
              </a:rPr>
              <a:t> (Page Set-Up)</a:t>
            </a:r>
            <a:endParaRPr lang="en-US" b="1" dirty="0" smtClean="0"/>
          </a:p>
          <a:p>
            <a:r>
              <a:rPr lang="en-US" b="1" dirty="0" err="1" smtClean="0">
                <a:hlinkClick r:id="rId3" action="ppaction://hlinksldjump"/>
              </a:rPr>
              <a:t>Pengaturan</a:t>
            </a:r>
            <a:r>
              <a:rPr lang="en-US" b="1" dirty="0" smtClean="0">
                <a:hlinkClick r:id="rId3" action="ppaction://hlinksldjump"/>
              </a:rPr>
              <a:t> </a:t>
            </a:r>
            <a:r>
              <a:rPr lang="en-US" b="1" dirty="0" err="1" smtClean="0">
                <a:hlinkClick r:id="rId3" action="ppaction://hlinksldjump"/>
              </a:rPr>
              <a:t>Huruf</a:t>
            </a:r>
            <a:r>
              <a:rPr lang="en-US" b="1" dirty="0" smtClean="0">
                <a:hlinkClick r:id="rId3" action="ppaction://hlinksldjump"/>
              </a:rPr>
              <a:t> (Font )</a:t>
            </a:r>
            <a:endParaRPr lang="en-US" b="1" dirty="0" smtClean="0"/>
          </a:p>
          <a:p>
            <a:r>
              <a:rPr lang="en-US" b="1" dirty="0" err="1" smtClean="0">
                <a:hlinkClick r:id="rId4" action="ppaction://hlinksldjump"/>
              </a:rPr>
              <a:t>Pengaturan</a:t>
            </a:r>
            <a:r>
              <a:rPr lang="en-US" b="1" dirty="0" smtClean="0">
                <a:hlinkClick r:id="rId4" action="ppaction://hlinksldjump"/>
              </a:rPr>
              <a:t> </a:t>
            </a:r>
            <a:r>
              <a:rPr lang="en-US" b="1" dirty="0" err="1" smtClean="0">
                <a:hlinkClick r:id="rId4" action="ppaction://hlinksldjump"/>
              </a:rPr>
              <a:t>Teks</a:t>
            </a:r>
            <a:endParaRPr lang="en-US" b="1" dirty="0" smtClean="0"/>
          </a:p>
          <a:p>
            <a:r>
              <a:rPr lang="en-US" b="1" dirty="0" err="1" smtClean="0">
                <a:hlinkClick r:id="rId5" action="ppaction://hlinksldjump"/>
              </a:rPr>
              <a:t>Pengaturan</a:t>
            </a:r>
            <a:r>
              <a:rPr lang="en-US" b="1" dirty="0" smtClean="0">
                <a:hlinkClick r:id="rId5" action="ppaction://hlinksldjump"/>
              </a:rPr>
              <a:t> </a:t>
            </a:r>
            <a:r>
              <a:rPr lang="en-US" b="1" dirty="0" err="1" smtClean="0">
                <a:hlinkClick r:id="rId5" action="ppaction://hlinksldjump"/>
              </a:rPr>
              <a:t>Paragraf</a:t>
            </a:r>
            <a:endParaRPr lang="en-US" b="1" dirty="0" smtClean="0"/>
          </a:p>
          <a:p>
            <a:r>
              <a:rPr lang="en-US" b="1" dirty="0" err="1" smtClean="0">
                <a:hlinkClick r:id="rId6" action="ppaction://hlinksldjump"/>
              </a:rPr>
              <a:t>Membuat</a:t>
            </a:r>
            <a:r>
              <a:rPr lang="en-US" b="1" dirty="0" smtClean="0">
                <a:hlinkClick r:id="rId6" action="ppaction://hlinksldjump"/>
              </a:rPr>
              <a:t> </a:t>
            </a:r>
            <a:r>
              <a:rPr lang="en-US" b="1" dirty="0" err="1" smtClean="0">
                <a:hlinkClick r:id="rId6" action="ppaction://hlinksldjump"/>
              </a:rPr>
              <a:t>Daftar</a:t>
            </a:r>
            <a:r>
              <a:rPr lang="en-US" b="1" dirty="0" smtClean="0">
                <a:hlinkClick r:id="rId6" action="ppaction://hlinksldjump"/>
              </a:rPr>
              <a:t> Bullet </a:t>
            </a:r>
            <a:r>
              <a:rPr lang="en-US" b="1" dirty="0" err="1" smtClean="0">
                <a:hlinkClick r:id="rId6" action="ppaction://hlinksldjump"/>
              </a:rPr>
              <a:t>dan</a:t>
            </a:r>
            <a:r>
              <a:rPr lang="en-US" b="1" dirty="0" smtClean="0">
                <a:hlinkClick r:id="rId6" action="ppaction://hlinksldjump"/>
              </a:rPr>
              <a:t> </a:t>
            </a:r>
            <a:r>
              <a:rPr lang="en-US" b="1" dirty="0" err="1" smtClean="0">
                <a:hlinkClick r:id="rId6" action="ppaction://hlinksldjump"/>
              </a:rPr>
              <a:t>Nomor</a:t>
            </a:r>
            <a:endParaRPr lang="en-US" b="1" dirty="0" smtClean="0"/>
          </a:p>
          <a:p>
            <a:r>
              <a:rPr lang="en-US" b="1" dirty="0" err="1" smtClean="0">
                <a:hlinkClick r:id="rId7" action="ppaction://hlinksldjump"/>
              </a:rPr>
              <a:t>Membuat</a:t>
            </a:r>
            <a:r>
              <a:rPr lang="en-US" b="1" dirty="0" smtClean="0">
                <a:hlinkClick r:id="rId7" action="ppaction://hlinksldjump"/>
              </a:rPr>
              <a:t> Header </a:t>
            </a:r>
            <a:r>
              <a:rPr lang="en-US" b="1" dirty="0" err="1" smtClean="0">
                <a:hlinkClick r:id="rId7" action="ppaction://hlinksldjump"/>
              </a:rPr>
              <a:t>dan</a:t>
            </a:r>
            <a:r>
              <a:rPr lang="en-US" b="1" dirty="0" smtClean="0">
                <a:hlinkClick r:id="rId7" action="ppaction://hlinksldjump"/>
              </a:rPr>
              <a:t> Footer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hlinkClick r:id="rId2" action="ppaction://hlinksldjump"/>
              </a:rPr>
              <a:t>Pengaturan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Halaman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Dokumen</a:t>
            </a:r>
            <a:r>
              <a:rPr lang="en-US" dirty="0" smtClean="0">
                <a:hlinkClick r:id="rId2" action="ppaction://hlinksldjump"/>
              </a:rPr>
              <a:t> (Page Set-Up)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Agar </a:t>
            </a:r>
            <a:r>
              <a:rPr lang="en-US" dirty="0" err="1" smtClean="0"/>
              <a:t>dokumen</a:t>
            </a:r>
            <a:r>
              <a:rPr lang="en-US" dirty="0" smtClean="0"/>
              <a:t>  yang  </a:t>
            </a:r>
            <a:r>
              <a:rPr lang="en-US" dirty="0" err="1" smtClean="0"/>
              <a:t>kita</a:t>
            </a:r>
            <a:r>
              <a:rPr lang="en-US" dirty="0" smtClean="0"/>
              <a:t>  </a:t>
            </a:r>
            <a:r>
              <a:rPr lang="en-US" dirty="0" err="1" smtClean="0"/>
              <a:t>kerjakan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 </a:t>
            </a:r>
            <a:r>
              <a:rPr lang="en-US" dirty="0" err="1" smtClean="0"/>
              <a:t>sesuai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yang 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,  </a:t>
            </a:r>
            <a:r>
              <a:rPr lang="en-US" dirty="0" err="1" smtClean="0"/>
              <a:t>maka</a:t>
            </a:r>
            <a:r>
              <a:rPr lang="en-US" dirty="0" smtClean="0"/>
              <a:t>  </a:t>
            </a:r>
            <a:r>
              <a:rPr lang="en-US" dirty="0" err="1" smtClean="0"/>
              <a:t>mutlak</a:t>
            </a:r>
            <a:r>
              <a:rPr lang="en-US" dirty="0" smtClean="0"/>
              <a:t>  </a:t>
            </a:r>
            <a:r>
              <a:rPr lang="en-US" dirty="0" err="1" smtClean="0"/>
              <a:t>diperlukan</a:t>
            </a:r>
            <a:r>
              <a:rPr lang="en-US" dirty="0" smtClean="0"/>
              <a:t>  </a:t>
            </a:r>
            <a:r>
              <a:rPr lang="en-US" dirty="0" err="1" smtClean="0"/>
              <a:t>pengetahuan</a:t>
            </a:r>
            <a:r>
              <a:rPr lang="en-US" dirty="0" smtClean="0"/>
              <a:t>  </a:t>
            </a:r>
            <a:r>
              <a:rPr lang="en-US" dirty="0" err="1" smtClean="0"/>
              <a:t>tentang</a:t>
            </a:r>
            <a:r>
              <a:rPr lang="en-US" dirty="0" smtClean="0"/>
              <a:t>  </a:t>
            </a:r>
            <a:r>
              <a:rPr lang="en-US" dirty="0" err="1" smtClean="0"/>
              <a:t>tata</a:t>
            </a:r>
            <a:r>
              <a:rPr lang="en-US" dirty="0" smtClean="0"/>
              <a:t>  </a:t>
            </a:r>
            <a:r>
              <a:rPr lang="en-US" dirty="0" err="1" smtClean="0"/>
              <a:t>cara</a:t>
            </a:r>
            <a:r>
              <a:rPr lang="en-US" dirty="0" smtClean="0"/>
              <a:t> 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.  </a:t>
            </a:r>
            <a:r>
              <a:rPr lang="en-US" dirty="0" err="1" smtClean="0"/>
              <a:t>Apa</a:t>
            </a:r>
            <a:r>
              <a:rPr lang="en-US" dirty="0" smtClean="0"/>
              <a:t>  </a:t>
            </a:r>
            <a:r>
              <a:rPr lang="en-US" dirty="0" err="1" smtClean="0"/>
              <a:t>saja</a:t>
            </a:r>
            <a:r>
              <a:rPr lang="en-US" dirty="0" smtClean="0"/>
              <a:t>  yang 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kita</a:t>
            </a:r>
            <a:r>
              <a:rPr lang="en-US" dirty="0" smtClean="0"/>
              <a:t>  </a:t>
            </a:r>
            <a:r>
              <a:rPr lang="en-US" dirty="0" err="1" smtClean="0"/>
              <a:t>lakukan</a:t>
            </a:r>
            <a:r>
              <a:rPr lang="en-US" dirty="0" smtClean="0"/>
              <a:t>  </a:t>
            </a:r>
            <a:r>
              <a:rPr lang="en-US" dirty="0" err="1" smtClean="0"/>
              <a:t>terhadap</a:t>
            </a:r>
            <a:r>
              <a:rPr lang="en-US" dirty="0" smtClean="0"/>
              <a:t>  </a:t>
            </a:r>
            <a:r>
              <a:rPr lang="en-US" dirty="0" err="1" smtClean="0"/>
              <a:t>pengaturan</a:t>
            </a:r>
            <a:r>
              <a:rPr lang="en-US" dirty="0" smtClean="0"/>
              <a:t>  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?.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menjawabnya</a:t>
            </a:r>
            <a:r>
              <a:rPr lang="en-US" dirty="0" smtClean="0"/>
              <a:t>,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err="1" smtClean="0"/>
              <a:t>Klik</a:t>
            </a:r>
            <a:r>
              <a:rPr lang="en-US" dirty="0" smtClean="0"/>
              <a:t> menu File,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menu Page Setup.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Page Setup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2.14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Gambar</a:t>
            </a:r>
            <a:r>
              <a:rPr lang="en-US" dirty="0" smtClean="0"/>
              <a:t> 2.14</a:t>
            </a:r>
            <a:endParaRPr lang="en-US" dirty="0"/>
          </a:p>
        </p:txBody>
      </p:sp>
      <p:pic>
        <p:nvPicPr>
          <p:cNvPr id="4" name="Content Placeholder 3" descr="untitled 2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00200"/>
            <a:ext cx="7010399" cy="4465829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hlinkClick r:id="rId2" action="ppaction://hlinksldjump"/>
              </a:rPr>
              <a:t>Pengaturan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Huruf</a:t>
            </a:r>
            <a:r>
              <a:rPr lang="en-US" dirty="0" smtClean="0">
                <a:hlinkClick r:id="rId2" action="ppaction://hlinksldjump"/>
              </a:rPr>
              <a:t> (Font )</a:t>
            </a:r>
            <a:br>
              <a:rPr lang="en-US" dirty="0" smtClean="0">
                <a:hlinkClick r:id="rId2" action="ppaction://hlinksldjump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1.  </a:t>
            </a:r>
            <a:r>
              <a:rPr lang="en-US" dirty="0" err="1" smtClean="0"/>
              <a:t>Menggunakan</a:t>
            </a:r>
            <a:r>
              <a:rPr lang="en-US" dirty="0" smtClean="0"/>
              <a:t> toolbar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Caranya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rubah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Klik</a:t>
            </a:r>
            <a:r>
              <a:rPr lang="en-US" dirty="0" smtClean="0"/>
              <a:t> item font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toolbar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Word 2000. </a:t>
            </a:r>
            <a:r>
              <a:rPr lang="en-US" dirty="0" err="1" smtClean="0"/>
              <a:t>Kliklah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, </a:t>
            </a:r>
            <a:r>
              <a:rPr lang="en-US" dirty="0" err="1" smtClean="0"/>
              <a:t>kliklah</a:t>
            </a:r>
            <a:r>
              <a:rPr lang="en-US" dirty="0" smtClean="0"/>
              <a:t> item font size yang </a:t>
            </a:r>
            <a:r>
              <a:rPr lang="en-US" dirty="0" err="1" smtClean="0"/>
              <a:t>disebelah</a:t>
            </a:r>
            <a:r>
              <a:rPr lang="en-US" dirty="0" smtClean="0"/>
              <a:t> item font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9496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Menggunakan</a:t>
            </a:r>
            <a:r>
              <a:rPr lang="en-US" dirty="0" smtClean="0"/>
              <a:t> menu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. </a:t>
            </a:r>
            <a:r>
              <a:rPr lang="en-US" dirty="0" err="1" smtClean="0"/>
              <a:t>Caranya</a:t>
            </a:r>
            <a:r>
              <a:rPr lang="en-US" dirty="0" smtClean="0"/>
              <a:t> ;</a:t>
            </a:r>
          </a:p>
          <a:p>
            <a:pPr algn="just">
              <a:buNone/>
            </a:pPr>
            <a:r>
              <a:rPr lang="en-US" dirty="0" smtClean="0"/>
              <a:t>	•	</a:t>
            </a:r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	</a:t>
            </a:r>
            <a:r>
              <a:rPr lang="en-US" dirty="0" err="1" smtClean="0"/>
              <a:t>rubah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•	</a:t>
            </a:r>
            <a:r>
              <a:rPr lang="en-US" dirty="0" err="1" smtClean="0"/>
              <a:t>Klik</a:t>
            </a:r>
            <a:r>
              <a:rPr lang="en-US" dirty="0" smtClean="0"/>
              <a:t>  menu  Format,  </a:t>
            </a:r>
            <a:r>
              <a:rPr lang="en-US" dirty="0" err="1" smtClean="0"/>
              <a:t>lalu</a:t>
            </a:r>
            <a:r>
              <a:rPr lang="en-US" dirty="0" smtClean="0"/>
              <a:t>  </a:t>
            </a:r>
            <a:r>
              <a:rPr lang="en-US" dirty="0" err="1" smtClean="0"/>
              <a:t>pilih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klik</a:t>
            </a:r>
            <a:r>
              <a:rPr lang="en-US" dirty="0" smtClean="0"/>
              <a:t>  	sub  menu  Font,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	dialog font.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hlinkClick r:id="rId2" action="ppaction://hlinksldjump"/>
              </a:rPr>
              <a:t>Pengaturan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Teks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, </a:t>
            </a:r>
            <a:r>
              <a:rPr lang="en-US" dirty="0" err="1" smtClean="0"/>
              <a:t>cetak</a:t>
            </a:r>
            <a:r>
              <a:rPr lang="en-US" dirty="0" smtClean="0"/>
              <a:t> miring, </a:t>
            </a:r>
            <a:r>
              <a:rPr lang="en-US" u="sng" dirty="0" err="1" smtClean="0"/>
              <a:t>bergaris</a:t>
            </a:r>
            <a:r>
              <a:rPr lang="en-US" u="sng" dirty="0" smtClean="0"/>
              <a:t> </a:t>
            </a:r>
            <a:r>
              <a:rPr lang="en-US" u="sng" dirty="0" err="1" smtClean="0"/>
              <a:t>bawah</a:t>
            </a:r>
            <a:r>
              <a:rPr lang="en-US" dirty="0" smtClean="0"/>
              <a:t>, rata </a:t>
            </a:r>
            <a:r>
              <a:rPr lang="en-US" dirty="0" err="1" smtClean="0"/>
              <a:t>kiri</a:t>
            </a:r>
            <a:r>
              <a:rPr lang="en-US" dirty="0" smtClean="0"/>
              <a:t>, rata </a:t>
            </a:r>
            <a:r>
              <a:rPr lang="en-US" dirty="0" err="1" smtClean="0"/>
              <a:t>tengah</a:t>
            </a:r>
            <a:r>
              <a:rPr lang="en-US" dirty="0" smtClean="0"/>
              <a:t>, rata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rata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jelasnya</a:t>
            </a:r>
            <a:r>
              <a:rPr lang="en-US" dirty="0" smtClean="0"/>
              <a:t>,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 	Cara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	1.  </a:t>
            </a:r>
            <a:r>
              <a:rPr lang="en-US" dirty="0" err="1" smtClean="0"/>
              <a:t>Tandai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	</a:t>
            </a:r>
            <a:r>
              <a:rPr lang="en-US" dirty="0" err="1" smtClean="0"/>
              <a:t>olah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2. 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	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toolbar formatting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MICROSOFT WORD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	Microsoft </a:t>
            </a:r>
            <a:r>
              <a:rPr lang="en-US" dirty="0" smtClean="0"/>
              <a:t>Word (MS Word)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smtClean="0"/>
              <a:t>program </a:t>
            </a:r>
            <a:r>
              <a:rPr lang="en-US" dirty="0" err="1" smtClean="0"/>
              <a:t>pengolah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 </a:t>
            </a:r>
            <a:r>
              <a:rPr lang="en-US" dirty="0" err="1" smtClean="0"/>
              <a:t>saat</a:t>
            </a:r>
            <a:r>
              <a:rPr lang="en-US" dirty="0" smtClean="0"/>
              <a:t> 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dibandingkan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 program  </a:t>
            </a:r>
            <a:r>
              <a:rPr lang="en-US" dirty="0" err="1" smtClean="0"/>
              <a:t>pengolah</a:t>
            </a:r>
            <a:r>
              <a:rPr lang="en-US" dirty="0" smtClean="0"/>
              <a:t>  </a:t>
            </a:r>
            <a:r>
              <a:rPr lang="en-US" dirty="0" err="1" smtClean="0"/>
              <a:t>kata</a:t>
            </a:r>
            <a:r>
              <a:rPr lang="en-US" dirty="0" smtClean="0"/>
              <a:t>  </a:t>
            </a:r>
            <a:r>
              <a:rPr lang="en-US" dirty="0" err="1" smtClean="0"/>
              <a:t>lainnya</a:t>
            </a:r>
            <a:r>
              <a:rPr lang="en-US" dirty="0" smtClean="0"/>
              <a:t>,  </a:t>
            </a:r>
            <a:r>
              <a:rPr lang="en-US" dirty="0" err="1" smtClean="0"/>
              <a:t>seperti</a:t>
            </a:r>
            <a:r>
              <a:rPr lang="en-US" dirty="0" smtClean="0"/>
              <a:t> WordStar,  AmiPro,  WordPerfect  </a:t>
            </a:r>
            <a:r>
              <a:rPr lang="en-US" dirty="0" err="1" smtClean="0"/>
              <a:t>dan</a:t>
            </a:r>
            <a:r>
              <a:rPr lang="en-US" dirty="0" smtClean="0"/>
              <a:t>  lain-lain.  Hal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dipengaruhi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 yang  </a:t>
            </a:r>
            <a:r>
              <a:rPr lang="en-US" dirty="0" err="1" smtClean="0"/>
              <a:t>disediakan</a:t>
            </a:r>
            <a:r>
              <a:rPr lang="en-US" dirty="0" smtClean="0"/>
              <a:t>,  </a:t>
            </a:r>
            <a:r>
              <a:rPr lang="en-US" dirty="0" err="1" smtClean="0"/>
              <a:t>kemudahan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menggunakan</a:t>
            </a:r>
            <a:r>
              <a:rPr lang="en-US" dirty="0" smtClean="0"/>
              <a:t>,  </a:t>
            </a:r>
            <a:r>
              <a:rPr lang="en-US" dirty="0" err="1" smtClean="0"/>
              <a:t>hasil</a:t>
            </a:r>
            <a:r>
              <a:rPr lang="en-US" dirty="0" smtClean="0"/>
              <a:t>  yang  </a:t>
            </a:r>
            <a:r>
              <a:rPr lang="en-US" dirty="0" err="1" smtClean="0"/>
              <a:t>diperoleh</a:t>
            </a:r>
            <a:r>
              <a:rPr lang="en-US" dirty="0" smtClean="0"/>
              <a:t>, </a:t>
            </a:r>
            <a:r>
              <a:rPr lang="en-US" dirty="0" err="1" smtClean="0"/>
              <a:t>tampilan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	Microsoft </a:t>
            </a:r>
            <a:r>
              <a:rPr lang="en-US" dirty="0" smtClean="0"/>
              <a:t>Word,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Word 2000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perobahan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disana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internet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setiap</a:t>
            </a:r>
            <a:r>
              <a:rPr lang="en-US" dirty="0" smtClean="0"/>
              <a:t>  program   </a:t>
            </a:r>
            <a:r>
              <a:rPr lang="en-US" dirty="0" err="1" smtClean="0"/>
              <a:t>aplikasinya</a:t>
            </a:r>
            <a:r>
              <a:rPr lang="en-US" dirty="0" smtClean="0"/>
              <a:t>.  </a:t>
            </a:r>
            <a:r>
              <a:rPr lang="en-US" dirty="0" err="1" smtClean="0"/>
              <a:t>Kemampuan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membuat</a:t>
            </a:r>
            <a:r>
              <a:rPr lang="en-US" dirty="0" smtClean="0"/>
              <a:t> 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menyisipkan</a:t>
            </a:r>
            <a:r>
              <a:rPr lang="en-US" dirty="0" smtClean="0"/>
              <a:t> program lain </a:t>
            </a:r>
            <a:r>
              <a:rPr lang="en-US" dirty="0" err="1" smtClean="0"/>
              <a:t>ke</a:t>
            </a:r>
            <a:r>
              <a:rPr lang="en-US" dirty="0" smtClean="0"/>
              <a:t> program Word  2000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 </a:t>
            </a:r>
            <a:r>
              <a:rPr lang="en-US" dirty="0" err="1" smtClean="0"/>
              <a:t>lebih</a:t>
            </a:r>
            <a:r>
              <a:rPr lang="en-US" dirty="0" smtClean="0"/>
              <a:t>  </a:t>
            </a:r>
            <a:r>
              <a:rPr lang="en-US" dirty="0" err="1" smtClean="0"/>
              <a:t>lanjut</a:t>
            </a:r>
            <a:r>
              <a:rPr lang="en-US" dirty="0" smtClean="0"/>
              <a:t>,  </a:t>
            </a:r>
            <a:r>
              <a:rPr lang="en-US" dirty="0" err="1" smtClean="0"/>
              <a:t>telah</a:t>
            </a:r>
            <a:r>
              <a:rPr lang="en-US" dirty="0" smtClean="0"/>
              <a:t>  </a:t>
            </a:r>
            <a:r>
              <a:rPr lang="en-US" dirty="0" err="1" smtClean="0"/>
              <a:t>menghantarkan</a:t>
            </a:r>
            <a:r>
              <a:rPr lang="en-US" dirty="0" smtClean="0"/>
              <a:t>  Word  2000  </a:t>
            </a:r>
            <a:r>
              <a:rPr lang="en-US" dirty="0" err="1" smtClean="0"/>
              <a:t>sebagai</a:t>
            </a:r>
            <a:r>
              <a:rPr lang="en-US" dirty="0" smtClean="0"/>
              <a:t>  program 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pengolah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mutakhir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5240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hlinkClick r:id="rId2" action="ppaction://hlinksldjump"/>
              </a:rPr>
              <a:t>Pengaturan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Paragraf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	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mengatur</a:t>
            </a:r>
            <a:r>
              <a:rPr lang="en-US" dirty="0" smtClean="0"/>
              <a:t>  </a:t>
            </a:r>
            <a:r>
              <a:rPr lang="en-US" dirty="0" err="1" smtClean="0"/>
              <a:t>tatanan</a:t>
            </a:r>
            <a:r>
              <a:rPr lang="en-US" dirty="0" smtClean="0"/>
              <a:t>  paragraph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dokumen</a:t>
            </a:r>
            <a:r>
              <a:rPr lang="en-US" dirty="0" smtClean="0"/>
              <a:t>  yang  </a:t>
            </a:r>
            <a:r>
              <a:rPr lang="en-US" dirty="0" err="1" smtClean="0"/>
              <a:t>kita</a:t>
            </a:r>
            <a:r>
              <a:rPr lang="en-US" dirty="0" smtClean="0"/>
              <a:t>  </a:t>
            </a:r>
            <a:r>
              <a:rPr lang="en-US" dirty="0" err="1" smtClean="0"/>
              <a:t>buat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 </a:t>
            </a:r>
            <a:r>
              <a:rPr lang="en-US" dirty="0" err="1" smtClean="0"/>
              <a:t>Klik</a:t>
            </a:r>
            <a:r>
              <a:rPr lang="en-US" dirty="0" smtClean="0"/>
              <a:t> menu Format</a:t>
            </a:r>
          </a:p>
          <a:p>
            <a:pPr>
              <a:buNone/>
            </a:pPr>
            <a:r>
              <a:rPr lang="en-US" dirty="0" smtClean="0"/>
              <a:t>	2. 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sub menu </a:t>
            </a:r>
            <a:r>
              <a:rPr lang="en-US" dirty="0" err="1" smtClean="0"/>
              <a:t>Paragraf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	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paragraph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hlinkClick r:id="rId2" action="ppaction://hlinksldjump"/>
              </a:rPr>
              <a:t>Membuat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Daftar</a:t>
            </a:r>
            <a:r>
              <a:rPr lang="en-US" dirty="0" smtClean="0">
                <a:hlinkClick r:id="rId2" action="ppaction://hlinksldjump"/>
              </a:rPr>
              <a:t> Bullet </a:t>
            </a:r>
            <a:r>
              <a:rPr lang="en-US" dirty="0" err="1" smtClean="0">
                <a:hlinkClick r:id="rId2" action="ppaction://hlinksldjump"/>
              </a:rPr>
              <a:t>dan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Nomor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Bullet 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Nomor</a:t>
            </a:r>
            <a:r>
              <a:rPr lang="en-US" dirty="0" smtClean="0"/>
              <a:t>   </a:t>
            </a:r>
            <a:r>
              <a:rPr lang="en-US" dirty="0" err="1" smtClean="0"/>
              <a:t>adalah</a:t>
            </a:r>
            <a:r>
              <a:rPr lang="en-US" dirty="0" smtClean="0"/>
              <a:t>   </a:t>
            </a:r>
            <a:r>
              <a:rPr lang="en-US" dirty="0" err="1" smtClean="0"/>
              <a:t>gambar-gambar</a:t>
            </a:r>
            <a:r>
              <a:rPr lang="en-US" dirty="0" smtClean="0"/>
              <a:t>   </a:t>
            </a:r>
            <a:r>
              <a:rPr lang="en-US" dirty="0" err="1" smtClean="0"/>
              <a:t>kecil</a:t>
            </a:r>
            <a:r>
              <a:rPr lang="en-US" dirty="0" smtClean="0"/>
              <a:t>   yang   </a:t>
            </a:r>
            <a:r>
              <a:rPr lang="en-US" dirty="0" err="1" smtClean="0"/>
              <a:t>berfungsi</a:t>
            </a: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mempercantik</a:t>
            </a:r>
            <a:r>
              <a:rPr lang="en-US" dirty="0" smtClean="0"/>
              <a:t>  </a:t>
            </a:r>
            <a:r>
              <a:rPr lang="en-US" dirty="0" err="1" smtClean="0"/>
              <a:t>tampilan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 </a:t>
            </a:r>
            <a:r>
              <a:rPr lang="en-US" dirty="0" err="1" smtClean="0"/>
              <a:t>rincian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urutan</a:t>
            </a:r>
            <a:r>
              <a:rPr lang="en-US" dirty="0" smtClean="0"/>
              <a:t>  </a:t>
            </a:r>
            <a:r>
              <a:rPr lang="en-US" dirty="0" err="1" smtClean="0"/>
              <a:t>tertentu</a:t>
            </a:r>
            <a:r>
              <a:rPr lang="en-US" dirty="0" smtClean="0"/>
              <a:t>  yang 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komputer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paragraph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Bullet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	1.  </a:t>
            </a:r>
            <a:r>
              <a:rPr lang="en-US" dirty="0" err="1" smtClean="0"/>
              <a:t>Klik</a:t>
            </a:r>
            <a:r>
              <a:rPr lang="en-US" dirty="0" smtClean="0"/>
              <a:t> menu format</a:t>
            </a:r>
          </a:p>
          <a:p>
            <a:pPr>
              <a:buNone/>
            </a:pPr>
            <a:r>
              <a:rPr lang="en-US" dirty="0" smtClean="0"/>
              <a:t>	2. 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Bullets and Numbering, 	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bullets and numbering</a:t>
            </a:r>
          </a:p>
          <a:p>
            <a:pPr>
              <a:buNone/>
            </a:pPr>
            <a:r>
              <a:rPr lang="en-US" dirty="0" smtClean="0"/>
              <a:t>	3.	</a:t>
            </a:r>
            <a:r>
              <a:rPr lang="en-US" dirty="0" err="1" smtClean="0"/>
              <a:t>Pilih</a:t>
            </a:r>
            <a:r>
              <a:rPr lang="en-US" dirty="0" smtClean="0"/>
              <a:t> model bullet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	OK.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lain , </a:t>
            </a:r>
            <a:r>
              <a:rPr lang="en-US" dirty="0" err="1" smtClean="0"/>
              <a:t>klik</a:t>
            </a:r>
            <a:r>
              <a:rPr lang="en-US" dirty="0" smtClean="0"/>
              <a:t> 	customize.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hlinkClick r:id="rId2" action="ppaction://hlinksldjump"/>
              </a:rPr>
              <a:t>Membuat</a:t>
            </a:r>
            <a:r>
              <a:rPr lang="en-US" dirty="0" smtClean="0">
                <a:hlinkClick r:id="rId2" action="ppaction://hlinksldjump"/>
              </a:rPr>
              <a:t> Header </a:t>
            </a:r>
            <a:r>
              <a:rPr lang="en-US" dirty="0" err="1" smtClean="0">
                <a:hlinkClick r:id="rId2" action="ppaction://hlinksldjump"/>
              </a:rPr>
              <a:t>dan</a:t>
            </a:r>
            <a:r>
              <a:rPr lang="en-US" dirty="0" smtClean="0">
                <a:hlinkClick r:id="rId2" action="ppaction://hlinksldjump"/>
              </a:rPr>
              <a:t> Footer</a:t>
            </a:r>
            <a:br>
              <a:rPr lang="en-US" dirty="0" smtClean="0">
                <a:hlinkClick r:id="rId2" action="ppaction://hlinksldjump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Header(</a:t>
            </a:r>
            <a:r>
              <a:rPr lang="en-US" dirty="0" err="1" smtClean="0"/>
              <a:t>catatan</a:t>
            </a:r>
            <a:r>
              <a:rPr lang="en-US" dirty="0" smtClean="0"/>
              <a:t>  </a:t>
            </a:r>
            <a:r>
              <a:rPr lang="en-US" dirty="0" err="1" smtClean="0"/>
              <a:t>kepala</a:t>
            </a:r>
            <a:r>
              <a:rPr lang="en-US" dirty="0" smtClean="0"/>
              <a:t>)  </a:t>
            </a:r>
            <a:r>
              <a:rPr lang="en-US" dirty="0" err="1" smtClean="0"/>
              <a:t>adalah</a:t>
            </a:r>
            <a:r>
              <a:rPr lang="en-US" dirty="0" smtClean="0"/>
              <a:t>  </a:t>
            </a:r>
            <a:r>
              <a:rPr lang="en-US" dirty="0" err="1" smtClean="0"/>
              <a:t>teks</a:t>
            </a:r>
            <a:r>
              <a:rPr lang="en-US" dirty="0" smtClean="0"/>
              <a:t>  yang  </a:t>
            </a:r>
            <a:r>
              <a:rPr lang="en-US" dirty="0" err="1" smtClean="0"/>
              <a:t>khusus</a:t>
            </a:r>
            <a:r>
              <a:rPr lang="en-US" dirty="0" smtClean="0"/>
              <a:t>  </a:t>
            </a:r>
            <a:r>
              <a:rPr lang="en-US" dirty="0" err="1" smtClean="0"/>
              <a:t>diletakkan</a:t>
            </a:r>
            <a:r>
              <a:rPr lang="en-US" dirty="0" smtClean="0"/>
              <a:t>  </a:t>
            </a:r>
            <a:r>
              <a:rPr lang="en-US" dirty="0" err="1" smtClean="0"/>
              <a:t>dibagian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halamannya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Footer(</a:t>
            </a:r>
            <a:r>
              <a:rPr lang="en-US" dirty="0" err="1" smtClean="0"/>
              <a:t>catatan</a:t>
            </a:r>
            <a:r>
              <a:rPr lang="en-US" dirty="0" smtClean="0"/>
              <a:t> kaki) </a:t>
            </a:r>
            <a:r>
              <a:rPr lang="en-US" dirty="0" err="1" smtClean="0"/>
              <a:t>kebalikan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header.  Header  </a:t>
            </a:r>
            <a:r>
              <a:rPr lang="en-US" dirty="0" err="1" smtClean="0"/>
              <a:t>dan</a:t>
            </a:r>
            <a:r>
              <a:rPr lang="en-US" dirty="0" smtClean="0"/>
              <a:t>  footer  </a:t>
            </a:r>
            <a:r>
              <a:rPr lang="en-US" dirty="0" err="1" smtClean="0"/>
              <a:t>ini</a:t>
            </a:r>
            <a:r>
              <a:rPr lang="en-US" dirty="0" smtClean="0"/>
              <a:t>  </a:t>
            </a:r>
            <a:r>
              <a:rPr lang="en-US" dirty="0" err="1" smtClean="0"/>
              <a:t>sering</a:t>
            </a:r>
            <a:r>
              <a:rPr lang="en-US" dirty="0" smtClean="0"/>
              <a:t>  </a:t>
            </a:r>
            <a:r>
              <a:rPr lang="en-US" dirty="0" err="1" smtClean="0"/>
              <a:t>dibuat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yang </a:t>
            </a:r>
            <a:r>
              <a:rPr lang="en-US" dirty="0" err="1" smtClean="0"/>
              <a:t>diketik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 	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header </a:t>
            </a:r>
            <a:r>
              <a:rPr lang="en-US" dirty="0" err="1" smtClean="0"/>
              <a:t>dan</a:t>
            </a:r>
            <a:r>
              <a:rPr lang="en-US" dirty="0" smtClean="0"/>
              <a:t> footer ;</a:t>
            </a:r>
          </a:p>
          <a:p>
            <a:pPr algn="just">
              <a:buNone/>
            </a:pPr>
            <a:r>
              <a:rPr lang="en-US" dirty="0" smtClean="0"/>
              <a:t> 	1.  </a:t>
            </a:r>
            <a:r>
              <a:rPr lang="en-US" dirty="0" err="1" smtClean="0"/>
              <a:t>Klik</a:t>
            </a:r>
            <a:r>
              <a:rPr lang="en-US" dirty="0" smtClean="0"/>
              <a:t> menu View.</a:t>
            </a:r>
          </a:p>
          <a:p>
            <a:pPr algn="just">
              <a:buNone/>
            </a:pPr>
            <a:r>
              <a:rPr lang="en-US" dirty="0" smtClean="0"/>
              <a:t>	2. 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tab Header and Footer </a:t>
            </a:r>
            <a:r>
              <a:rPr lang="en-US" dirty="0" err="1" smtClean="0"/>
              <a:t>sehingga</a:t>
            </a:r>
            <a:r>
              <a:rPr lang="en-US" dirty="0" smtClean="0"/>
              <a:t> insertion point 	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(</a:t>
            </a:r>
            <a:r>
              <a:rPr lang="en-US" dirty="0" err="1" smtClean="0"/>
              <a:t>membuat</a:t>
            </a:r>
            <a:r>
              <a:rPr lang="en-US" dirty="0" smtClean="0"/>
              <a:t> 	header). </a:t>
            </a:r>
          </a:p>
          <a:p>
            <a:pPr algn="just">
              <a:buNone/>
            </a:pPr>
            <a:r>
              <a:rPr lang="en-US" dirty="0" smtClean="0"/>
              <a:t>	3.  </a:t>
            </a:r>
            <a:r>
              <a:rPr lang="en-US" dirty="0" err="1" smtClean="0"/>
              <a:t>Ketikkan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untuk</a:t>
            </a:r>
            <a:r>
              <a:rPr lang="en-US" dirty="0" smtClean="0"/>
              <a:t> header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	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panah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footer.</a:t>
            </a:r>
          </a:p>
          <a:p>
            <a:pPr algn="just">
              <a:buNone/>
            </a:pPr>
            <a:r>
              <a:rPr lang="en-US" dirty="0" smtClean="0"/>
              <a:t>	4.  </a:t>
            </a:r>
            <a:r>
              <a:rPr lang="en-US" dirty="0" err="1" smtClean="0"/>
              <a:t>Ketikkan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footer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header 	</a:t>
            </a:r>
            <a:r>
              <a:rPr lang="en-US" dirty="0" err="1" smtClean="0"/>
              <a:t>dan</a:t>
            </a:r>
            <a:r>
              <a:rPr lang="en-US" dirty="0" smtClean="0"/>
              <a:t> footer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format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hardcopy </a:t>
            </a:r>
            <a:r>
              <a:rPr lang="en-US" dirty="0" err="1" smtClean="0"/>
              <a:t>dan</a:t>
            </a:r>
            <a:r>
              <a:rPr lang="en-US" dirty="0" smtClean="0"/>
              <a:t> softcopy, yang </a:t>
            </a:r>
            <a:r>
              <a:rPr lang="en-US" dirty="0" err="1" smtClean="0"/>
              <a:t>masing-masingnya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 softcopy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 monitor,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wondows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 softcopy </a:t>
            </a:r>
            <a:r>
              <a:rPr lang="en-US" dirty="0" err="1" smtClean="0"/>
              <a:t>sedangkan</a:t>
            </a:r>
            <a:r>
              <a:rPr lang="en-US" dirty="0" smtClean="0"/>
              <a:t> hardcopy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printer.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software </a:t>
            </a:r>
            <a:r>
              <a:rPr lang="en-US" dirty="0" err="1" smtClean="0"/>
              <a:t>pengolah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Microsoft Word.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;</a:t>
            </a:r>
          </a:p>
          <a:p>
            <a:pPr algn="just">
              <a:buNone/>
            </a:pPr>
            <a:r>
              <a:rPr lang="en-US" dirty="0" smtClean="0"/>
              <a:t>	1.  </a:t>
            </a:r>
            <a:r>
              <a:rPr lang="en-US" dirty="0" err="1" smtClean="0"/>
              <a:t>Klik</a:t>
            </a:r>
            <a:r>
              <a:rPr lang="en-US" dirty="0" smtClean="0"/>
              <a:t> menu file</a:t>
            </a:r>
          </a:p>
          <a:p>
            <a:pPr algn="just">
              <a:buNone/>
            </a:pPr>
            <a:r>
              <a:rPr lang="en-US" dirty="0" smtClean="0"/>
              <a:t>	2. 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Print,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jendela</a:t>
            </a:r>
            <a:r>
              <a:rPr lang="en-US" dirty="0" smtClean="0"/>
              <a:t> </a:t>
            </a:r>
            <a:r>
              <a:rPr lang="en-US" dirty="0" smtClean="0"/>
              <a:t>	print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,,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Wassalamualaikum</a:t>
            </a:r>
            <a:r>
              <a:rPr lang="en-US" dirty="0" smtClean="0"/>
              <a:t> </a:t>
            </a:r>
            <a:r>
              <a:rPr lang="en-US" dirty="0" err="1" smtClean="0"/>
              <a:t>wr</a:t>
            </a:r>
            <a:r>
              <a:rPr lang="en-US" dirty="0" smtClean="0"/>
              <a:t> </a:t>
            </a:r>
            <a:r>
              <a:rPr lang="en-US" dirty="0" err="1" smtClean="0"/>
              <a:t>wb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Memulai</a:t>
            </a:r>
            <a:r>
              <a:rPr lang="en-US" dirty="0" smtClean="0"/>
              <a:t> Word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Word 2000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operasi</a:t>
            </a:r>
            <a:r>
              <a:rPr lang="en-US" dirty="0" smtClean="0"/>
              <a:t> windows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aktifkan</a:t>
            </a:r>
            <a:r>
              <a:rPr lang="en-US" dirty="0" smtClean="0"/>
              <a:t>. </a:t>
            </a:r>
            <a:r>
              <a:rPr lang="en-US" dirty="0" err="1" smtClean="0"/>
              <a:t>langkah-langkah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Word 2000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	•	</a:t>
            </a:r>
            <a:r>
              <a:rPr lang="en-US" dirty="0" err="1" smtClean="0"/>
              <a:t>Aktifkan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•	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Start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taskbar.</a:t>
            </a:r>
          </a:p>
          <a:p>
            <a:pPr>
              <a:buNone/>
            </a:pPr>
            <a:r>
              <a:rPr lang="en-US" dirty="0" smtClean="0"/>
              <a:t>	•	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menu, </a:t>
            </a:r>
            <a:r>
              <a:rPr lang="en-US" dirty="0" err="1" smtClean="0"/>
              <a:t>pilih</a:t>
            </a:r>
            <a:r>
              <a:rPr lang="en-US" dirty="0" smtClean="0"/>
              <a:t> Program.</a:t>
            </a:r>
          </a:p>
          <a:p>
            <a:pPr>
              <a:buNone/>
            </a:pPr>
            <a:r>
              <a:rPr lang="en-US" dirty="0" smtClean="0"/>
              <a:t>	•	</a:t>
            </a:r>
            <a:r>
              <a:rPr lang="en-US" dirty="0" err="1" smtClean="0"/>
              <a:t>Klik</a:t>
            </a:r>
            <a:r>
              <a:rPr lang="en-US" dirty="0" smtClean="0"/>
              <a:t> Microsoft Word.</a:t>
            </a:r>
          </a:p>
          <a:p>
            <a:pPr>
              <a:buNone/>
            </a:pPr>
            <a:r>
              <a:rPr lang="en-US" dirty="0" smtClean="0"/>
              <a:t>	•	</a:t>
            </a:r>
            <a:r>
              <a:rPr lang="en-US" dirty="0" err="1" smtClean="0"/>
              <a:t>Tunggu</a:t>
            </a:r>
            <a:r>
              <a:rPr lang="en-US" dirty="0" smtClean="0"/>
              <a:t>  </a:t>
            </a:r>
            <a:r>
              <a:rPr lang="en-US" dirty="0" err="1" smtClean="0"/>
              <a:t>hingga</a:t>
            </a:r>
            <a:r>
              <a:rPr lang="en-US" dirty="0" smtClean="0"/>
              <a:t>  </a:t>
            </a:r>
            <a:r>
              <a:rPr lang="en-US" dirty="0" err="1" smtClean="0"/>
              <a:t>tampil</a:t>
            </a:r>
            <a:r>
              <a:rPr lang="en-US" dirty="0" smtClean="0"/>
              <a:t>  </a:t>
            </a:r>
            <a:r>
              <a:rPr lang="en-US" dirty="0" err="1" smtClean="0"/>
              <a:t>layar</a:t>
            </a:r>
            <a:r>
              <a:rPr lang="en-US" dirty="0" smtClean="0"/>
              <a:t>  Microsoft  Word  	yang  </a:t>
            </a:r>
            <a:r>
              <a:rPr lang="en-US" dirty="0" err="1" smtClean="0"/>
              <a:t>masih</a:t>
            </a:r>
            <a:r>
              <a:rPr lang="en-US" dirty="0" smtClean="0"/>
              <a:t>  </a:t>
            </a:r>
            <a:r>
              <a:rPr lang="en-US" dirty="0" err="1" smtClean="0"/>
              <a:t>kosong</a:t>
            </a:r>
            <a:r>
              <a:rPr lang="en-US" dirty="0" smtClean="0"/>
              <a:t>.  (</a:t>
            </a:r>
            <a:r>
              <a:rPr lang="en-US" dirty="0" err="1" smtClean="0"/>
              <a:t>LihatGambar</a:t>
            </a:r>
            <a:r>
              <a:rPr lang="en-US" dirty="0" smtClean="0"/>
              <a:t> 2.1)</a:t>
            </a:r>
          </a:p>
          <a:p>
            <a:pPr>
              <a:buNone/>
            </a:pPr>
            <a:r>
              <a:rPr lang="en-US" dirty="0" smtClean="0"/>
              <a:t>	•	Microsoft Word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Gambar</a:t>
            </a:r>
            <a:r>
              <a:rPr lang="en-US" dirty="0" smtClean="0"/>
              <a:t> 2.1</a:t>
            </a:r>
            <a:endParaRPr lang="en-US" dirty="0"/>
          </a:p>
        </p:txBody>
      </p:sp>
      <p:pic>
        <p:nvPicPr>
          <p:cNvPr id="6" name="Content Placeholder 5" descr="untitled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676400"/>
            <a:ext cx="7391379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715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err="1" smtClean="0"/>
              <a:t>Sewaktu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program Word 2000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nama</a:t>
            </a:r>
            <a:r>
              <a:rPr lang="en-US" dirty="0" smtClean="0"/>
              <a:t> document1.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disaat</a:t>
            </a:r>
            <a:r>
              <a:rPr lang="en-US" dirty="0" smtClean="0"/>
              <a:t> Word 2000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(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lain) ?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 </a:t>
            </a:r>
          </a:p>
          <a:p>
            <a:pPr algn="just">
              <a:buNone/>
            </a:pPr>
            <a:r>
              <a:rPr lang="en-US" dirty="0" smtClean="0"/>
              <a:t>‘Promosi.doc’,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dokumen</a:t>
            </a:r>
            <a:r>
              <a:rPr lang="en-US" dirty="0" smtClean="0"/>
              <a:t> ‘Promosi.doc’.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?.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, </a:t>
            </a:r>
            <a:r>
              <a:rPr lang="en-US" dirty="0" err="1" smtClean="0"/>
              <a:t>yaitu</a:t>
            </a:r>
            <a:r>
              <a:rPr lang="en-US" dirty="0" smtClean="0"/>
              <a:t> ;</a:t>
            </a:r>
          </a:p>
          <a:p>
            <a:pPr algn="just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Mengaktifkan</a:t>
            </a:r>
            <a:r>
              <a:rPr lang="en-US" dirty="0" smtClean="0"/>
              <a:t> Word 2000 </a:t>
            </a:r>
            <a:r>
              <a:rPr lang="en-US" dirty="0" err="1" smtClean="0"/>
              <a:t>dari</a:t>
            </a:r>
            <a:r>
              <a:rPr lang="en-US" dirty="0" smtClean="0"/>
              <a:t> menu Start (</a:t>
            </a:r>
            <a:r>
              <a:rPr lang="en-US" dirty="0" err="1" smtClean="0"/>
              <a:t>lihat</a:t>
            </a:r>
            <a:r>
              <a:rPr lang="en-US" dirty="0" smtClean="0"/>
              <a:t> sub menu </a:t>
            </a:r>
            <a:r>
              <a:rPr lang="en-US" dirty="0" err="1" smtClean="0"/>
              <a:t>memulai</a:t>
            </a:r>
            <a:r>
              <a:rPr lang="en-US" dirty="0" smtClean="0"/>
              <a:t> Word</a:t>
            </a:r>
          </a:p>
          <a:p>
            <a:pPr algn="just">
              <a:buNone/>
            </a:pPr>
            <a:r>
              <a:rPr lang="en-US" dirty="0" smtClean="0"/>
              <a:t>     2000 </a:t>
            </a:r>
            <a:r>
              <a:rPr lang="en-US" dirty="0" err="1" smtClean="0"/>
              <a:t>diatas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mengaktifkan</a:t>
            </a:r>
            <a:r>
              <a:rPr lang="en-US" dirty="0" smtClean="0"/>
              <a:t> 2 </a:t>
            </a:r>
            <a:r>
              <a:rPr lang="en-US" dirty="0" err="1" smtClean="0"/>
              <a:t>layar</a:t>
            </a:r>
            <a:r>
              <a:rPr lang="en-US" dirty="0" smtClean="0"/>
              <a:t> Word</a:t>
            </a:r>
          </a:p>
          <a:p>
            <a:pPr algn="just">
              <a:buNone/>
            </a:pPr>
            <a:r>
              <a:rPr lang="en-US" dirty="0" smtClean="0"/>
              <a:t>     2000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Meng-klik</a:t>
            </a:r>
            <a:r>
              <a:rPr lang="en-US" dirty="0" smtClean="0"/>
              <a:t> menu File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New,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icon new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selembar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 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dialog New </a:t>
            </a:r>
            <a:r>
              <a:rPr lang="en-US" dirty="0" err="1" smtClean="0"/>
              <a:t>pilih</a:t>
            </a:r>
            <a:r>
              <a:rPr lang="en-US" dirty="0" smtClean="0"/>
              <a:t> tab general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Blank Document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OK.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format </a:t>
            </a:r>
            <a:r>
              <a:rPr lang="en-US" dirty="0" err="1" smtClean="0"/>
              <a:t>surat</a:t>
            </a:r>
            <a:r>
              <a:rPr lang="en-US" dirty="0" smtClean="0"/>
              <a:t>, memo, web pages </a:t>
            </a:r>
            <a:r>
              <a:rPr lang="en-US" dirty="0" err="1" smtClean="0"/>
              <a:t>dan</a:t>
            </a:r>
            <a:r>
              <a:rPr lang="en-US" dirty="0" smtClean="0"/>
              <a:t>  lain 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masing-masingnya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meng-klik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format  yang </a:t>
            </a:r>
            <a:r>
              <a:rPr lang="en-US" dirty="0" err="1" smtClean="0"/>
              <a:t>diinginkan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tab general.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Memisahkan</a:t>
            </a:r>
            <a:r>
              <a:rPr lang="en-US" dirty="0" smtClean="0"/>
              <a:t> &amp;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1600200"/>
            <a:ext cx="9677400" cy="470916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dipisah-pisahkan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mengetik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tik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enter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mengakhiri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barisnya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Word 2000. </a:t>
            </a:r>
            <a:r>
              <a:rPr lang="en-US" dirty="0" err="1" smtClean="0"/>
              <a:t>Pada</a:t>
            </a:r>
            <a:r>
              <a:rPr lang="en-US" dirty="0" smtClean="0"/>
              <a:t> Word 2000,  </a:t>
            </a:r>
            <a:r>
              <a:rPr lang="en-US" dirty="0" err="1" smtClean="0"/>
              <a:t>penekanan</a:t>
            </a:r>
            <a:r>
              <a:rPr lang="en-US" dirty="0" smtClean="0"/>
              <a:t>  </a:t>
            </a:r>
            <a:r>
              <a:rPr lang="en-US" dirty="0" err="1" smtClean="0"/>
              <a:t>tombol</a:t>
            </a:r>
            <a:r>
              <a:rPr lang="en-US" dirty="0" smtClean="0"/>
              <a:t> enter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berpindah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paragraph </a:t>
            </a:r>
            <a:r>
              <a:rPr lang="en-US" dirty="0" err="1" smtClean="0"/>
              <a:t>berikutnya</a:t>
            </a:r>
            <a:r>
              <a:rPr lang="en-US" dirty="0" smtClean="0"/>
              <a:t>. 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enter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paragraph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misahkan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paragraph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	 1. </a:t>
            </a:r>
            <a:r>
              <a:rPr lang="en-US" dirty="0" err="1" smtClean="0"/>
              <a:t>Memisahkan</a:t>
            </a:r>
            <a:r>
              <a:rPr lang="en-US" dirty="0" smtClean="0"/>
              <a:t> paragraph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Letakkan</a:t>
            </a:r>
            <a:r>
              <a:rPr lang="en-US" dirty="0" smtClean="0"/>
              <a:t> insertion point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tekanlah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enter.</a:t>
            </a:r>
          </a:p>
          <a:p>
            <a:pPr algn="just">
              <a:buNone/>
            </a:pPr>
            <a:r>
              <a:rPr lang="en-US" dirty="0" smtClean="0"/>
              <a:t> 	2. </a:t>
            </a:r>
            <a:r>
              <a:rPr lang="en-US" dirty="0" err="1" smtClean="0"/>
              <a:t>Menggabungkan</a:t>
            </a:r>
            <a:r>
              <a:rPr lang="en-US" dirty="0" smtClean="0"/>
              <a:t> paragraph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Menggabungkan</a:t>
            </a:r>
            <a:r>
              <a:rPr lang="en-US" dirty="0" smtClean="0"/>
              <a:t> paragraph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enter 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paragraph.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kliklah</a:t>
            </a:r>
            <a:r>
              <a:rPr lang="en-US" dirty="0" smtClean="0"/>
              <a:t> icon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toolbar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</a:t>
            </a:r>
            <a:r>
              <a:rPr lang="en-US" dirty="0" smtClean="0"/>
              <a:t>-edit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en-US" dirty="0" err="1" smtClean="0">
                <a:hlinkClick r:id="rId2" action="ppaction://hlinksldjump"/>
              </a:rPr>
              <a:t>Meng</a:t>
            </a:r>
            <a:r>
              <a:rPr lang="en-US" dirty="0" smtClean="0">
                <a:hlinkClick r:id="rId2" action="ppaction://hlinksldjump"/>
              </a:rPr>
              <a:t>-copy </a:t>
            </a:r>
            <a:r>
              <a:rPr lang="en-US" dirty="0" err="1" smtClean="0">
                <a:hlinkClick r:id="rId2" action="ppaction://hlinksldjump"/>
              </a:rPr>
              <a:t>teks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>
                <a:hlinkClick r:id="rId3" action="ppaction://hlinksldjump"/>
              </a:rPr>
              <a:t>Menghapus</a:t>
            </a:r>
            <a:r>
              <a:rPr lang="en-US" dirty="0" smtClean="0">
                <a:hlinkClick r:id="rId3" action="ppaction://hlinksldjump"/>
              </a:rPr>
              <a:t> </a:t>
            </a:r>
            <a:r>
              <a:rPr lang="en-US" dirty="0" err="1" smtClean="0">
                <a:hlinkClick r:id="rId3" action="ppaction://hlinksldjump"/>
              </a:rPr>
              <a:t>teks</a:t>
            </a:r>
            <a:endParaRPr lang="en-US" dirty="0" smtClean="0"/>
          </a:p>
          <a:p>
            <a:pPr marL="651510" indent="-514350">
              <a:buAutoNum type="arabicPeriod"/>
            </a:pPr>
            <a:r>
              <a:rPr lang="en-US" dirty="0" err="1" smtClean="0">
                <a:hlinkClick r:id="rId4" action="ppaction://hlinksldjump"/>
              </a:rPr>
              <a:t>Memindahkan</a:t>
            </a:r>
            <a:r>
              <a:rPr lang="en-US" dirty="0" smtClean="0">
                <a:hlinkClick r:id="rId4" action="ppaction://hlinksldjump"/>
              </a:rPr>
              <a:t> </a:t>
            </a:r>
            <a:r>
              <a:rPr lang="en-US" dirty="0" err="1" smtClean="0">
                <a:hlinkClick r:id="rId4" action="ppaction://hlinksldjump"/>
              </a:rPr>
              <a:t>teks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sldjump"/>
              </a:rPr>
              <a:t>Meng</a:t>
            </a:r>
            <a:r>
              <a:rPr lang="en-US" dirty="0" smtClean="0">
                <a:hlinkClick r:id="rId2" action="ppaction://hlinksldjump"/>
              </a:rPr>
              <a:t>-copy </a:t>
            </a:r>
            <a:r>
              <a:rPr lang="en-US" dirty="0" err="1" smtClean="0">
                <a:hlinkClick r:id="rId2" action="ppaction://hlinksldjump"/>
              </a:rPr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-copy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dicopy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Copy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copy)</a:t>
            </a:r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Pindahkan</a:t>
            </a:r>
            <a:r>
              <a:rPr lang="en-US" dirty="0" smtClean="0"/>
              <a:t> insertion point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pengcopian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Paste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paste)</a:t>
            </a:r>
          </a:p>
          <a:p>
            <a:pPr>
              <a:buNone/>
            </a:pP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dicopy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Tekan</a:t>
            </a:r>
            <a:r>
              <a:rPr lang="en-US" dirty="0" smtClean="0"/>
              <a:t>   </a:t>
            </a:r>
            <a:r>
              <a:rPr lang="en-US" dirty="0" err="1" smtClean="0"/>
              <a:t>Ctrl+Drag</a:t>
            </a:r>
            <a:r>
              <a:rPr lang="en-US" dirty="0" smtClean="0"/>
              <a:t>   </a:t>
            </a:r>
            <a:r>
              <a:rPr lang="en-US" dirty="0" err="1" smtClean="0"/>
              <a:t>teks</a:t>
            </a:r>
            <a:r>
              <a:rPr lang="en-US" dirty="0" smtClean="0"/>
              <a:t>   </a:t>
            </a:r>
            <a:r>
              <a:rPr lang="en-US" dirty="0" err="1" smtClean="0"/>
              <a:t>tersebut</a:t>
            </a:r>
            <a:r>
              <a:rPr lang="en-US" dirty="0" smtClean="0"/>
              <a:t>   </a:t>
            </a:r>
            <a:r>
              <a:rPr lang="en-US" dirty="0" err="1" smtClean="0"/>
              <a:t>dan</a:t>
            </a:r>
            <a:r>
              <a:rPr lang="en-US" dirty="0" smtClean="0"/>
              <a:t>   </a:t>
            </a:r>
            <a:r>
              <a:rPr lang="en-US" dirty="0" err="1" smtClean="0"/>
              <a:t>geser</a:t>
            </a:r>
            <a:r>
              <a:rPr lang="en-US" dirty="0" smtClean="0"/>
              <a:t>   mouse   </a:t>
            </a:r>
            <a:r>
              <a:rPr lang="en-US" dirty="0" err="1" smtClean="0"/>
              <a:t>kelokasi</a:t>
            </a:r>
            <a:r>
              <a:rPr lang="en-US" dirty="0" smtClean="0"/>
              <a:t>  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pengcopian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lain;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dicopy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Bawa</a:t>
            </a:r>
            <a:r>
              <a:rPr lang="en-US" dirty="0" smtClean="0"/>
              <a:t> insertion point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Ctrl+V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 action="ppaction://hlinksldjump"/>
              </a:rPr>
              <a:t>Menghapus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err="1" smtClean="0">
                <a:hlinkClick r:id="rId2" action="ppaction://hlinksldjump"/>
              </a:rPr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•	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•	</a:t>
            </a:r>
            <a:r>
              <a:rPr lang="en-US" dirty="0" err="1" smtClean="0"/>
              <a:t>Klik</a:t>
            </a:r>
            <a:r>
              <a:rPr lang="en-US" dirty="0" smtClean="0"/>
              <a:t> menu Edit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Cut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icon Cut,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gunting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;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Tandailah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Delete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470</Words>
  <Application>Microsoft Office PowerPoint</Application>
  <PresentationFormat>On-screen Show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Microsoft word</vt:lpstr>
      <vt:lpstr>MICROSOFT WORD </vt:lpstr>
      <vt:lpstr>Memulai Word 2000</vt:lpstr>
      <vt:lpstr>Gambar 2.1</vt:lpstr>
      <vt:lpstr>Membuat Dokumen Baru</vt:lpstr>
      <vt:lpstr>Memisahkan &amp; Menggabungkan Paragraf</vt:lpstr>
      <vt:lpstr>Meng-edit sebuah teks</vt:lpstr>
      <vt:lpstr>Meng-copy teks</vt:lpstr>
      <vt:lpstr>Menghapus teks</vt:lpstr>
      <vt:lpstr>Memindahkan teks</vt:lpstr>
      <vt:lpstr>Menyimpan Dokumen</vt:lpstr>
      <vt:lpstr>Membuka dokumen lama</vt:lpstr>
      <vt:lpstr>Menyimpan Dokumen Dengan Nama Lain</vt:lpstr>
      <vt:lpstr>Pengaturan Dokumen</vt:lpstr>
      <vt:lpstr>Pengaturan Halaman Dokumen (Page Set-Up) </vt:lpstr>
      <vt:lpstr>Gambar 2.14</vt:lpstr>
      <vt:lpstr>Pengaturan Huruf (Font ) </vt:lpstr>
      <vt:lpstr>Slide 18</vt:lpstr>
      <vt:lpstr>Pengaturan Teks </vt:lpstr>
      <vt:lpstr>Pengaturan Paragraf </vt:lpstr>
      <vt:lpstr>Membuat Daftar Bullet dan Nomor </vt:lpstr>
      <vt:lpstr>Membuat Header dan Footer </vt:lpstr>
      <vt:lpstr>Mencetak Dokumen</vt:lpstr>
      <vt:lpstr> terima kasih,,    Wassalamualaikum wr wb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</dc:title>
  <dc:creator>Lukii</dc:creator>
  <cp:lastModifiedBy>Lukii</cp:lastModifiedBy>
  <cp:revision>16</cp:revision>
  <dcterms:created xsi:type="dcterms:W3CDTF">2002-09-25T17:29:41Z</dcterms:created>
  <dcterms:modified xsi:type="dcterms:W3CDTF">2002-09-25T17:29:02Z</dcterms:modified>
</cp:coreProperties>
</file>